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7100"/>
    <a:srgbClr val="FFA94B"/>
    <a:srgbClr val="FF8E11"/>
    <a:srgbClr val="E37D7D"/>
    <a:srgbClr val="C82A2A"/>
    <a:srgbClr val="AC2424"/>
    <a:srgbClr val="DF6767"/>
    <a:srgbClr val="C44C82"/>
    <a:srgbClr val="FF66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95" d="100"/>
          <a:sy n="95" d="100"/>
        </p:scale>
        <p:origin x="21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loe Patten" userId="b670e586-07ab-470e-af15-701cf237a34f" providerId="ADAL" clId="{57FD986D-D9CC-46CD-8BA6-A47190DBA290}"/>
    <pc:docChg chg="undo custSel modSld">
      <pc:chgData name="Chloe Patten" userId="b670e586-07ab-470e-af15-701cf237a34f" providerId="ADAL" clId="{57FD986D-D9CC-46CD-8BA6-A47190DBA290}" dt="2023-12-29T11:16:55.147" v="1278" actId="20577"/>
      <pc:docMkLst>
        <pc:docMk/>
      </pc:docMkLst>
      <pc:sldChg chg="addSp delSp modSp mod">
        <pc:chgData name="Chloe Patten" userId="b670e586-07ab-470e-af15-701cf237a34f" providerId="ADAL" clId="{57FD986D-D9CC-46CD-8BA6-A47190DBA290}" dt="2023-12-29T11:16:55.147" v="1278" actId="20577"/>
        <pc:sldMkLst>
          <pc:docMk/>
          <pc:sldMk cId="4109968365" sldId="256"/>
        </pc:sldMkLst>
        <pc:spChg chg="add del mod">
          <ac:chgData name="Chloe Patten" userId="b670e586-07ab-470e-af15-701cf237a34f" providerId="ADAL" clId="{57FD986D-D9CC-46CD-8BA6-A47190DBA290}" dt="2023-12-29T11:04:16.187" v="403"/>
          <ac:spMkLst>
            <pc:docMk/>
            <pc:sldMk cId="4109968365" sldId="256"/>
            <ac:spMk id="3" creationId="{8F5284F4-CBC4-638C-FFFD-C1C6DC7B5230}"/>
          </ac:spMkLst>
        </pc:spChg>
        <pc:spChg chg="mod">
          <ac:chgData name="Chloe Patten" userId="b670e586-07ab-470e-af15-701cf237a34f" providerId="ADAL" clId="{57FD986D-D9CC-46CD-8BA6-A47190DBA290}" dt="2023-12-29T11:07:54.918" v="643" actId="20577"/>
          <ac:spMkLst>
            <pc:docMk/>
            <pc:sldMk cId="4109968365" sldId="256"/>
            <ac:spMk id="4" creationId="{00000000-0000-0000-0000-000000000000}"/>
          </ac:spMkLst>
        </pc:spChg>
        <pc:spChg chg="add mod">
          <ac:chgData name="Chloe Patten" userId="b670e586-07ab-470e-af15-701cf237a34f" providerId="ADAL" clId="{57FD986D-D9CC-46CD-8BA6-A47190DBA290}" dt="2023-12-29T11:10:50.687" v="853" actId="14100"/>
          <ac:spMkLst>
            <pc:docMk/>
            <pc:sldMk cId="4109968365" sldId="256"/>
            <ac:spMk id="5" creationId="{B5E7B9EE-3AAF-3BD5-2385-EB00E0D8EB88}"/>
          </ac:spMkLst>
        </pc:spChg>
        <pc:spChg chg="mod">
          <ac:chgData name="Chloe Patten" userId="b670e586-07ab-470e-af15-701cf237a34f" providerId="ADAL" clId="{57FD986D-D9CC-46CD-8BA6-A47190DBA290}" dt="2023-12-29T11:16:31.980" v="1248" actId="20577"/>
          <ac:spMkLst>
            <pc:docMk/>
            <pc:sldMk cId="4109968365" sldId="256"/>
            <ac:spMk id="6" creationId="{00000000-0000-0000-0000-000000000000}"/>
          </ac:spMkLst>
        </pc:spChg>
        <pc:spChg chg="mod">
          <ac:chgData name="Chloe Patten" userId="b670e586-07ab-470e-af15-701cf237a34f" providerId="ADAL" clId="{57FD986D-D9CC-46CD-8BA6-A47190DBA290}" dt="2023-12-29T11:16:55.147" v="1278" actId="20577"/>
          <ac:spMkLst>
            <pc:docMk/>
            <pc:sldMk cId="4109968365" sldId="256"/>
            <ac:spMk id="7" creationId="{00000000-0000-0000-0000-000000000000}"/>
          </ac:spMkLst>
        </pc:spChg>
        <pc:spChg chg="add mod">
          <ac:chgData name="Chloe Patten" userId="b670e586-07ab-470e-af15-701cf237a34f" providerId="ADAL" clId="{57FD986D-D9CC-46CD-8BA6-A47190DBA290}" dt="2023-12-29T11:16:35.017" v="1249" actId="1076"/>
          <ac:spMkLst>
            <pc:docMk/>
            <pc:sldMk cId="4109968365" sldId="256"/>
            <ac:spMk id="8" creationId="{5F4FD323-0583-B868-B507-0F458CD4E83D}"/>
          </ac:spMkLst>
        </pc:spChg>
        <pc:spChg chg="mod">
          <ac:chgData name="Chloe Patten" userId="b670e586-07ab-470e-af15-701cf237a34f" providerId="ADAL" clId="{57FD986D-D9CC-46CD-8BA6-A47190DBA290}" dt="2023-12-29T11:01:58.810" v="52" actId="20577"/>
          <ac:spMkLst>
            <pc:docMk/>
            <pc:sldMk cId="4109968365" sldId="256"/>
            <ac:spMk id="9" creationId="{00000000-0000-0000-0000-000000000000}"/>
          </ac:spMkLst>
        </pc:spChg>
        <pc:spChg chg="mod">
          <ac:chgData name="Chloe Patten" userId="b670e586-07ab-470e-af15-701cf237a34f" providerId="ADAL" clId="{57FD986D-D9CC-46CD-8BA6-A47190DBA290}" dt="2023-12-29T11:12:34.586" v="1089" actId="255"/>
          <ac:spMkLst>
            <pc:docMk/>
            <pc:sldMk cId="4109968365" sldId="256"/>
            <ac:spMk id="11" creationId="{00000000-0000-0000-0000-000000000000}"/>
          </ac:spMkLst>
        </pc:spChg>
        <pc:spChg chg="mod">
          <ac:chgData name="Chloe Patten" userId="b670e586-07ab-470e-af15-701cf237a34f" providerId="ADAL" clId="{57FD986D-D9CC-46CD-8BA6-A47190DBA290}" dt="2023-12-29T11:08:17.853" v="693" actId="20577"/>
          <ac:spMkLst>
            <pc:docMk/>
            <pc:sldMk cId="4109968365" sldId="256"/>
            <ac:spMk id="12" creationId="{00000000-0000-0000-0000-000000000000}"/>
          </ac:spMkLst>
        </pc:spChg>
        <pc:spChg chg="mod">
          <ac:chgData name="Chloe Patten" userId="b670e586-07ab-470e-af15-701cf237a34f" providerId="ADAL" clId="{57FD986D-D9CC-46CD-8BA6-A47190DBA290}" dt="2023-12-29T11:03:33.908" v="329" actId="20577"/>
          <ac:spMkLst>
            <pc:docMk/>
            <pc:sldMk cId="4109968365" sldId="256"/>
            <ac:spMk id="13" creationId="{00000000-0000-0000-0000-000000000000}"/>
          </ac:spMkLst>
        </pc:spChg>
        <pc:spChg chg="mod">
          <ac:chgData name="Chloe Patten" userId="b670e586-07ab-470e-af15-701cf237a34f" providerId="ADAL" clId="{57FD986D-D9CC-46CD-8BA6-A47190DBA290}" dt="2023-12-29T11:10:53.671" v="854" actId="1076"/>
          <ac:spMkLst>
            <pc:docMk/>
            <pc:sldMk cId="4109968365" sldId="256"/>
            <ac:spMk id="16" creationId="{00000000-0000-0000-0000-000000000000}"/>
          </ac:spMkLst>
        </pc:spChg>
        <pc:spChg chg="mod">
          <ac:chgData name="Chloe Patten" userId="b670e586-07ab-470e-af15-701cf237a34f" providerId="ADAL" clId="{57FD986D-D9CC-46CD-8BA6-A47190DBA290}" dt="2023-12-29T11:15:55.533" v="1135" actId="1076"/>
          <ac:spMkLst>
            <pc:docMk/>
            <pc:sldMk cId="4109968365" sldId="256"/>
            <ac:spMk id="17" creationId="{00000000-0000-0000-0000-000000000000}"/>
          </ac:spMkLst>
        </pc:spChg>
        <pc:graphicFrameChg chg="add del mod">
          <ac:chgData name="Chloe Patten" userId="b670e586-07ab-470e-af15-701cf237a34f" providerId="ADAL" clId="{57FD986D-D9CC-46CD-8BA6-A47190DBA290}" dt="2023-12-29T11:04:16.187" v="403"/>
          <ac:graphicFrameMkLst>
            <pc:docMk/>
            <pc:sldMk cId="4109968365" sldId="256"/>
            <ac:graphicFrameMk id="2" creationId="{7EF7F83D-9C21-6E02-F5B1-E2DF80E1BA6B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7D4D-7ABC-4774-8D30-4E1F82F3F663}" type="datetimeFigureOut">
              <a:rPr lang="en-GB" smtClean="0"/>
              <a:t>03/01/2026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B80EB-6398-47CF-B4BB-ED6DAC041A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7883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7D4D-7ABC-4774-8D30-4E1F82F3F663}" type="datetimeFigureOut">
              <a:rPr lang="en-GB" smtClean="0"/>
              <a:t>03/01/2026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B80EB-6398-47CF-B4BB-ED6DAC041A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5454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7D4D-7ABC-4774-8D30-4E1F82F3F663}" type="datetimeFigureOut">
              <a:rPr lang="en-GB" smtClean="0"/>
              <a:t>03/01/2026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B80EB-6398-47CF-B4BB-ED6DAC041A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491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7D4D-7ABC-4774-8D30-4E1F82F3F663}" type="datetimeFigureOut">
              <a:rPr lang="en-GB" smtClean="0"/>
              <a:t>03/01/2026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B80EB-6398-47CF-B4BB-ED6DAC041A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538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7D4D-7ABC-4774-8D30-4E1F82F3F663}" type="datetimeFigureOut">
              <a:rPr lang="en-GB" smtClean="0"/>
              <a:t>03/01/2026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B80EB-6398-47CF-B4BB-ED6DAC041A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418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7D4D-7ABC-4774-8D30-4E1F82F3F663}" type="datetimeFigureOut">
              <a:rPr lang="en-GB" smtClean="0"/>
              <a:t>03/01/2026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B80EB-6398-47CF-B4BB-ED6DAC041A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5313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7D4D-7ABC-4774-8D30-4E1F82F3F663}" type="datetimeFigureOut">
              <a:rPr lang="en-GB" smtClean="0"/>
              <a:t>03/01/2026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B80EB-6398-47CF-B4BB-ED6DAC041A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2743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7D4D-7ABC-4774-8D30-4E1F82F3F663}" type="datetimeFigureOut">
              <a:rPr lang="en-GB" smtClean="0"/>
              <a:t>03/01/2026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B80EB-6398-47CF-B4BB-ED6DAC041A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2069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7D4D-7ABC-4774-8D30-4E1F82F3F663}" type="datetimeFigureOut">
              <a:rPr lang="en-GB" smtClean="0"/>
              <a:t>03/01/2026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B80EB-6398-47CF-B4BB-ED6DAC041A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9274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7D4D-7ABC-4774-8D30-4E1F82F3F663}" type="datetimeFigureOut">
              <a:rPr lang="en-GB" smtClean="0"/>
              <a:t>03/01/2026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B80EB-6398-47CF-B4BB-ED6DAC041A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7734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7D4D-7ABC-4774-8D30-4E1F82F3F663}" type="datetimeFigureOut">
              <a:rPr lang="en-GB" smtClean="0"/>
              <a:t>03/01/2026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B80EB-6398-47CF-B4BB-ED6DAC041A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810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27D4D-7ABC-4774-8D30-4E1F82F3F663}" type="datetimeFigureOut">
              <a:rPr lang="en-GB" smtClean="0"/>
              <a:t>03/01/2026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80EB-6398-47CF-B4BB-ED6DAC041A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0947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7969" y="159050"/>
            <a:ext cx="11530157" cy="52322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Rockwell" panose="02060603020205020403" pitchFamily="18" charset="0"/>
                <a:cs typeface="Aharoni" panose="02010803020104030203" pitchFamily="2" charset="-79"/>
              </a:rPr>
              <a:t>Term 3 – Where is my school?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269405" y="1023167"/>
            <a:ext cx="2700000" cy="1356050"/>
          </a:xfrm>
          <a:prstGeom prst="roundRect">
            <a:avLst/>
          </a:prstGeom>
          <a:solidFill>
            <a:srgbClr val="00B050"/>
          </a:solidFill>
          <a:ln w="444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Philosopher - RE</a:t>
            </a:r>
            <a:endParaRPr lang="en-GB" sz="1600" dirty="0"/>
          </a:p>
          <a:p>
            <a:pPr algn="ctr"/>
            <a:r>
              <a:rPr lang="en-GB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good news Jesus brings?</a:t>
            </a:r>
            <a:endParaRPr lang="en-GB" sz="1600" dirty="0"/>
          </a:p>
        </p:txBody>
      </p:sp>
      <p:sp>
        <p:nvSpPr>
          <p:cNvPr id="7" name="Rounded Rectangle 6"/>
          <p:cNvSpPr/>
          <p:nvPr/>
        </p:nvSpPr>
        <p:spPr>
          <a:xfrm>
            <a:off x="9320960" y="2595347"/>
            <a:ext cx="2700000" cy="1076600"/>
          </a:xfrm>
          <a:prstGeom prst="roundRect">
            <a:avLst/>
          </a:prstGeom>
          <a:solidFill>
            <a:srgbClr val="00B050"/>
          </a:solidFill>
          <a:ln w="444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Athlete</a:t>
            </a:r>
            <a:endParaRPr lang="en-GB" dirty="0"/>
          </a:p>
          <a:p>
            <a:pPr algn="ctr"/>
            <a:r>
              <a:rPr lang="en-GB" dirty="0"/>
              <a:t>Dance </a:t>
            </a:r>
          </a:p>
          <a:p>
            <a:pPr algn="ctr"/>
            <a:r>
              <a:rPr lang="en-GB" dirty="0"/>
              <a:t>Ball Skills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66120" y="2971617"/>
            <a:ext cx="5666118" cy="1620000"/>
          </a:xfrm>
          <a:prstGeom prst="roundRect">
            <a:avLst/>
          </a:prstGeom>
          <a:solidFill>
            <a:srgbClr val="00B050"/>
          </a:solidFill>
          <a:ln w="444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Author</a:t>
            </a:r>
          </a:p>
          <a:p>
            <a:pPr algn="ctr"/>
            <a:r>
              <a:rPr lang="en-GB" dirty="0"/>
              <a:t>Reader – ‘Emma-Jane’s aeroplane’</a:t>
            </a:r>
            <a:endParaRPr lang="en-GB" dirty="0">
              <a:solidFill>
                <a:schemeClr val="bg1"/>
              </a:solidFill>
            </a:endParaRPr>
          </a:p>
          <a:p>
            <a:pPr algn="ctr"/>
            <a:r>
              <a:rPr lang="en-GB" dirty="0">
                <a:solidFill>
                  <a:schemeClr val="bg1"/>
                </a:solidFill>
              </a:rPr>
              <a:t>Writer – setting description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66121" y="4830077"/>
            <a:ext cx="5666118" cy="1620000"/>
          </a:xfrm>
          <a:prstGeom prst="roundRect">
            <a:avLst/>
          </a:prstGeom>
          <a:solidFill>
            <a:srgbClr val="00B050"/>
          </a:solidFill>
          <a:ln w="444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Geographer</a:t>
            </a: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GB" sz="1500" b="0" dirty="0">
                <a:solidFill>
                  <a:schemeClr val="bg1"/>
                </a:solidFill>
                <a:effectLst/>
              </a:rPr>
              <a:t>Use simple fieldwork and observational s</a:t>
            </a:r>
            <a:r>
              <a:rPr lang="en-GB" sz="1500" dirty="0">
                <a:solidFill>
                  <a:schemeClr val="bg1"/>
                </a:solidFill>
              </a:rPr>
              <a:t>kills. </a:t>
            </a: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GB" sz="1500" b="0" dirty="0">
                <a:solidFill>
                  <a:schemeClr val="bg1"/>
                </a:solidFill>
                <a:effectLst/>
              </a:rPr>
              <a:t>Name and id</a:t>
            </a:r>
            <a:r>
              <a:rPr lang="en-GB" sz="1500" dirty="0">
                <a:solidFill>
                  <a:schemeClr val="bg1"/>
                </a:solidFill>
              </a:rPr>
              <a:t>entify UK and the countries within it.</a:t>
            </a: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GB" sz="1500" dirty="0">
                <a:solidFill>
                  <a:schemeClr val="bg1"/>
                </a:solidFill>
              </a:rPr>
              <a:t>Compare the geographical features of the UK to that of place outside the UK.</a:t>
            </a: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endParaRPr lang="en-GB" sz="2000" b="0" dirty="0">
              <a:effectLst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366120" y="1113157"/>
            <a:ext cx="5666119" cy="1620000"/>
          </a:xfrm>
          <a:prstGeom prst="roundRect">
            <a:avLst/>
          </a:prstGeom>
          <a:solidFill>
            <a:srgbClr val="00B050"/>
          </a:solidFill>
          <a:ln w="444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Mathematician</a:t>
            </a:r>
          </a:p>
          <a:p>
            <a:pPr algn="ctr"/>
            <a:r>
              <a:rPr lang="en-GB" dirty="0"/>
              <a:t>Year 1: Addition and Subtraction and Place Value</a:t>
            </a:r>
          </a:p>
          <a:p>
            <a:pPr algn="ctr"/>
            <a:r>
              <a:rPr lang="en-GB" dirty="0"/>
              <a:t>Year 2: Addition, Subtraction, Multiplication and Division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320960" y="5300099"/>
            <a:ext cx="2700384" cy="1169793"/>
          </a:xfrm>
          <a:prstGeom prst="roundRect">
            <a:avLst/>
          </a:prstGeom>
          <a:solidFill>
            <a:srgbClr val="00B050"/>
          </a:solidFill>
          <a:ln w="444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Philosopher - PSHE</a:t>
            </a:r>
          </a:p>
          <a:p>
            <a:pPr algn="ctr"/>
            <a:r>
              <a:rPr lang="en-GB" dirty="0"/>
              <a:t>Dreams and Goals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8954" y="3594600"/>
            <a:ext cx="2700384" cy="2740154"/>
          </a:xfrm>
          <a:prstGeom prst="roundRect">
            <a:avLst>
              <a:gd name="adj" fmla="val 14794"/>
            </a:avLst>
          </a:prstGeom>
          <a:solidFill>
            <a:srgbClr val="00B050"/>
          </a:solidFill>
          <a:ln w="444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/>
              <a:t>Scientist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1600" dirty="0">
                <a:solidFill>
                  <a:schemeClr val="bg1"/>
                </a:solidFill>
              </a:rPr>
              <a:t>Gathering and recording data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1600" dirty="0">
                <a:solidFill>
                  <a:schemeClr val="bg1"/>
                </a:solidFill>
              </a:rPr>
              <a:t>Using observations and ideas to answer questions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1600" dirty="0">
                <a:solidFill>
                  <a:schemeClr val="bg1"/>
                </a:solidFill>
              </a:rPr>
              <a:t>Ask simple questions and perform simple tests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29146" y="541617"/>
            <a:ext cx="2700000" cy="1620000"/>
          </a:xfrm>
          <a:prstGeom prst="roundRect">
            <a:avLst/>
          </a:prstGeom>
          <a:solidFill>
            <a:srgbClr val="00B050"/>
          </a:solidFill>
          <a:ln w="444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Artist</a:t>
            </a:r>
          </a:p>
          <a:p>
            <a:pPr algn="ctr"/>
            <a:r>
              <a:rPr lang="en-GB" sz="1600" dirty="0"/>
              <a:t>Use a range of materials creatively to design and make products.</a:t>
            </a:r>
            <a:endParaRPr lang="en-GB" sz="1100" dirty="0"/>
          </a:p>
        </p:txBody>
      </p:sp>
      <p:sp>
        <p:nvSpPr>
          <p:cNvPr id="5" name="Rounded Rectangle 15">
            <a:extLst>
              <a:ext uri="{FF2B5EF4-FFF2-40B4-BE49-F238E27FC236}">
                <a16:creationId xmlns:a16="http://schemas.microsoft.com/office/drawing/2014/main" id="{B5E7B9EE-3AAF-3BD5-2385-EB00E0D8EB88}"/>
              </a:ext>
            </a:extLst>
          </p:cNvPr>
          <p:cNvSpPr/>
          <p:nvPr/>
        </p:nvSpPr>
        <p:spPr>
          <a:xfrm>
            <a:off x="428953" y="2305724"/>
            <a:ext cx="2648445" cy="1147481"/>
          </a:xfrm>
          <a:prstGeom prst="roundRect">
            <a:avLst/>
          </a:prstGeom>
          <a:solidFill>
            <a:srgbClr val="00B050"/>
          </a:solidFill>
          <a:ln w="444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Computing</a:t>
            </a:r>
          </a:p>
          <a:p>
            <a:pPr algn="ctr"/>
            <a:r>
              <a:rPr lang="en-GB" sz="1600" dirty="0"/>
              <a:t>What does digital mean?</a:t>
            </a:r>
            <a:endParaRPr lang="en-GB" sz="1100" dirty="0"/>
          </a:p>
        </p:txBody>
      </p:sp>
      <p:sp>
        <p:nvSpPr>
          <p:cNvPr id="8" name="Rounded Rectangle 16">
            <a:extLst>
              <a:ext uri="{FF2B5EF4-FFF2-40B4-BE49-F238E27FC236}">
                <a16:creationId xmlns:a16="http://schemas.microsoft.com/office/drawing/2014/main" id="{5F4FD323-0583-B868-B507-0F458CD4E83D}"/>
              </a:ext>
            </a:extLst>
          </p:cNvPr>
          <p:cNvSpPr/>
          <p:nvPr/>
        </p:nvSpPr>
        <p:spPr>
          <a:xfrm>
            <a:off x="9320960" y="3888077"/>
            <a:ext cx="2700384" cy="1169793"/>
          </a:xfrm>
          <a:prstGeom prst="roundRect">
            <a:avLst/>
          </a:prstGeom>
          <a:solidFill>
            <a:srgbClr val="00B050"/>
          </a:solidFill>
          <a:ln w="444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Musician</a:t>
            </a:r>
          </a:p>
          <a:p>
            <a:pPr algn="ctr"/>
            <a:r>
              <a:rPr lang="en-GB" dirty="0"/>
              <a:t>Inventing a musical story</a:t>
            </a:r>
          </a:p>
        </p:txBody>
      </p:sp>
    </p:spTree>
    <p:extLst>
      <p:ext uri="{BB962C8B-B14F-4D97-AF65-F5344CB8AC3E}">
        <p14:creationId xmlns:p14="http://schemas.microsoft.com/office/powerpoint/2010/main" val="4109968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1663</TotalTime>
  <Words>136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Gill Sans MT</vt:lpstr>
      <vt:lpstr>Rockwell</vt:lpstr>
      <vt:lpstr>Office Theme</vt:lpstr>
      <vt:lpstr>PowerPoint Presentation</vt:lpstr>
    </vt:vector>
  </TitlesOfParts>
  <Company>Integra Schools 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Detzler</dc:creator>
  <cp:lastModifiedBy>Victoria Frohlich</cp:lastModifiedBy>
  <cp:revision>88</cp:revision>
  <dcterms:created xsi:type="dcterms:W3CDTF">2018-07-04T12:48:26Z</dcterms:created>
  <dcterms:modified xsi:type="dcterms:W3CDTF">2026-01-03T07:35:43Z</dcterms:modified>
</cp:coreProperties>
</file>